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86" r:id="rId4"/>
    <p:sldId id="287" r:id="rId5"/>
    <p:sldId id="258" r:id="rId6"/>
    <p:sldId id="259" r:id="rId7"/>
    <p:sldId id="260" r:id="rId8"/>
    <p:sldId id="268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80" r:id="rId26"/>
    <p:sldId id="281" r:id="rId27"/>
    <p:sldId id="283" r:id="rId28"/>
    <p:sldId id="278" r:id="rId29"/>
    <p:sldId id="279" r:id="rId30"/>
    <p:sldId id="282" r:id="rId31"/>
    <p:sldId id="284" r:id="rId32"/>
    <p:sldId id="288" r:id="rId33"/>
    <p:sldId id="285" r:id="rId34"/>
  </p:sldIdLst>
  <p:sldSz cx="9144000" cy="6858000" type="screen4x3"/>
  <p:notesSz cx="7099300" cy="10234613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AA00A-E41B-4021-AD46-37584CDC6F8C}" type="datetimeFigureOut">
              <a:rPr lang="cs-CZ" smtClean="0"/>
              <a:t>29.08.2019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51385-6FB9-4565-A485-A8D6D34795F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752093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AA00A-E41B-4021-AD46-37584CDC6F8C}" type="datetimeFigureOut">
              <a:rPr lang="cs-CZ" smtClean="0"/>
              <a:t>29.08.2019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51385-6FB9-4565-A485-A8D6D34795F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029053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AA00A-E41B-4021-AD46-37584CDC6F8C}" type="datetimeFigureOut">
              <a:rPr lang="cs-CZ" smtClean="0"/>
              <a:t>29.08.2019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51385-6FB9-4565-A485-A8D6D34795F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59829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AA00A-E41B-4021-AD46-37584CDC6F8C}" type="datetimeFigureOut">
              <a:rPr lang="cs-CZ" smtClean="0"/>
              <a:t>29.08.2019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51385-6FB9-4565-A485-A8D6D34795F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513824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AA00A-E41B-4021-AD46-37584CDC6F8C}" type="datetimeFigureOut">
              <a:rPr lang="cs-CZ" smtClean="0"/>
              <a:t>29.08.2019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51385-6FB9-4565-A485-A8D6D34795F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428250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AA00A-E41B-4021-AD46-37584CDC6F8C}" type="datetimeFigureOut">
              <a:rPr lang="cs-CZ" smtClean="0"/>
              <a:t>29.08.2019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51385-6FB9-4565-A485-A8D6D34795F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853179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AA00A-E41B-4021-AD46-37584CDC6F8C}" type="datetimeFigureOut">
              <a:rPr lang="cs-CZ" smtClean="0"/>
              <a:t>29.08.2019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51385-6FB9-4565-A485-A8D6D34795F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519724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AA00A-E41B-4021-AD46-37584CDC6F8C}" type="datetimeFigureOut">
              <a:rPr lang="cs-CZ" smtClean="0"/>
              <a:t>29.08.2019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51385-6FB9-4565-A485-A8D6D34795F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524747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AA00A-E41B-4021-AD46-37584CDC6F8C}" type="datetimeFigureOut">
              <a:rPr lang="cs-CZ" smtClean="0"/>
              <a:t>29.08.2019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51385-6FB9-4565-A485-A8D6D34795F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233184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AA00A-E41B-4021-AD46-37584CDC6F8C}" type="datetimeFigureOut">
              <a:rPr lang="cs-CZ" smtClean="0"/>
              <a:t>29.08.2019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51385-6FB9-4565-A485-A8D6D34795F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519250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AA00A-E41B-4021-AD46-37584CDC6F8C}" type="datetimeFigureOut">
              <a:rPr lang="cs-CZ" smtClean="0"/>
              <a:t>29.08.2019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51385-6FB9-4565-A485-A8D6D34795F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380714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4AA00A-E41B-4021-AD46-37584CDC6F8C}" type="datetimeFigureOut">
              <a:rPr lang="cs-CZ" smtClean="0"/>
              <a:t>29.08.2019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E51385-6FB9-4565-A485-A8D6D34795F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5754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755576" y="836712"/>
            <a:ext cx="7772400" cy="1470025"/>
          </a:xfrm>
        </p:spPr>
        <p:txBody>
          <a:bodyPr>
            <a:noAutofit/>
          </a:bodyPr>
          <a:lstStyle/>
          <a:p>
            <a:r>
              <a:rPr lang="cs-CZ" sz="5400" b="1" dirty="0" smtClean="0"/>
              <a:t>Erasmus+  </a:t>
            </a:r>
            <a:br>
              <a:rPr lang="cs-CZ" sz="5400" b="1" dirty="0" smtClean="0"/>
            </a:br>
            <a:r>
              <a:rPr lang="cs-CZ" sz="5400" b="1" dirty="0" smtClean="0"/>
              <a:t>Slovensko 2019</a:t>
            </a:r>
            <a:endParaRPr lang="cs-CZ" sz="5400" b="1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403648" y="3284984"/>
            <a:ext cx="6400800" cy="2520280"/>
          </a:xfrm>
        </p:spPr>
        <p:txBody>
          <a:bodyPr>
            <a:normAutofit/>
          </a:bodyPr>
          <a:lstStyle/>
          <a:p>
            <a:r>
              <a:rPr lang="cs-CZ" sz="3600" dirty="0" smtClean="0">
                <a:solidFill>
                  <a:schemeClr val="tx1"/>
                </a:solidFill>
              </a:rPr>
              <a:t>Hřebčín </a:t>
            </a:r>
            <a:r>
              <a:rPr lang="cs-CZ" sz="3600" dirty="0" err="1" smtClean="0">
                <a:solidFill>
                  <a:schemeClr val="tx1"/>
                </a:solidFill>
              </a:rPr>
              <a:t>Motešice</a:t>
            </a:r>
            <a:r>
              <a:rPr lang="cs-CZ" sz="3600" dirty="0" smtClean="0">
                <a:solidFill>
                  <a:schemeClr val="tx1"/>
                </a:solidFill>
              </a:rPr>
              <a:t/>
            </a:r>
            <a:br>
              <a:rPr lang="cs-CZ" sz="3600" dirty="0" smtClean="0">
                <a:solidFill>
                  <a:schemeClr val="tx1"/>
                </a:solidFill>
              </a:rPr>
            </a:br>
            <a:r>
              <a:rPr lang="cs-CZ" sz="3600" dirty="0" smtClean="0">
                <a:solidFill>
                  <a:schemeClr val="tx1"/>
                </a:solidFill>
              </a:rPr>
              <a:t>Farma MVL Agro Malé </a:t>
            </a:r>
            <a:r>
              <a:rPr lang="cs-CZ" sz="3600" dirty="0" err="1" smtClean="0">
                <a:solidFill>
                  <a:schemeClr val="tx1"/>
                </a:solidFill>
              </a:rPr>
              <a:t>Chlievany</a:t>
            </a:r>
            <a:endParaRPr lang="cs-CZ" sz="3600" dirty="0" smtClean="0">
              <a:solidFill>
                <a:schemeClr val="tx1"/>
              </a:solidFill>
            </a:endParaRPr>
          </a:p>
          <a:p>
            <a:r>
              <a:rPr lang="cs-CZ" sz="3600" dirty="0" smtClean="0">
                <a:solidFill>
                  <a:schemeClr val="tx1"/>
                </a:solidFill>
              </a:rPr>
              <a:t>25.3. – 13.4.2019</a:t>
            </a:r>
            <a:endParaRPr lang="cs-CZ"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03723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Opravy nákladních automobilů</a:t>
            </a:r>
            <a:endParaRPr lang="cs-CZ" dirty="0"/>
          </a:p>
        </p:txBody>
      </p:sp>
      <p:pic>
        <p:nvPicPr>
          <p:cNvPr id="6146" name="Picture 2" descr="D:\Erasmus+\Odesláno\IMG_20190320_10095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58866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Samojízdný postřikovač</a:t>
            </a:r>
            <a:endParaRPr lang="cs-CZ" dirty="0"/>
          </a:p>
        </p:txBody>
      </p:sp>
      <p:pic>
        <p:nvPicPr>
          <p:cNvPr id="7170" name="Picture 2" descr="D:\Erasmus+\Odesláno\IMG_20190320_12243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45815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Samojízdný postřikovač</a:t>
            </a:r>
            <a:endParaRPr lang="cs-CZ" dirty="0"/>
          </a:p>
        </p:txBody>
      </p:sp>
      <p:pic>
        <p:nvPicPr>
          <p:cNvPr id="8194" name="Picture 2" descr="D:\Erasmus+\Odesláno\IMG_20190320_12245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56149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Oprava tahače Škoda</a:t>
            </a:r>
            <a:endParaRPr lang="cs-CZ" dirty="0"/>
          </a:p>
        </p:txBody>
      </p:sp>
      <p:pic>
        <p:nvPicPr>
          <p:cNvPr id="9218" name="Picture 2" descr="D:\Erasmus+\Odesláno\IMG_20190321_09055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61502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Oprava tahače Škoda</a:t>
            </a:r>
            <a:endParaRPr lang="cs-CZ" dirty="0"/>
          </a:p>
        </p:txBody>
      </p:sp>
      <p:pic>
        <p:nvPicPr>
          <p:cNvPr id="10242" name="Picture 2" descr="D:\Erasmus+\Odesláno\IMG_20190321_09132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65494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Oprava motoru LIAZ</a:t>
            </a:r>
            <a:endParaRPr lang="cs-CZ" dirty="0"/>
          </a:p>
        </p:txBody>
      </p:sp>
      <p:pic>
        <p:nvPicPr>
          <p:cNvPr id="12290" name="Picture 2" descr="D:\Erasmus+\Odesláno\IMG_20190321_09093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58604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Oprava motoru LIAZ</a:t>
            </a:r>
            <a:endParaRPr lang="cs-CZ" dirty="0"/>
          </a:p>
        </p:txBody>
      </p:sp>
      <p:pic>
        <p:nvPicPr>
          <p:cNvPr id="13314" name="Picture 2" descr="D:\Erasmus+\Odesláno\IMG_20190321_09444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65447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Oprava motoru LIAZ</a:t>
            </a:r>
            <a:endParaRPr lang="cs-CZ" dirty="0"/>
          </a:p>
        </p:txBody>
      </p:sp>
      <p:pic>
        <p:nvPicPr>
          <p:cNvPr id="14338" name="Picture 2" descr="D:\Erasmus+\Odesláno\IMG_20190321_09460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17309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Oprava motoru LIAZ</a:t>
            </a:r>
            <a:endParaRPr lang="cs-CZ" dirty="0"/>
          </a:p>
        </p:txBody>
      </p:sp>
      <p:pic>
        <p:nvPicPr>
          <p:cNvPr id="15362" name="Picture 2" descr="D:\Erasmus+\Odesláno\IMG_20190321_09500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19318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Oprava sedačky TATRA</a:t>
            </a:r>
            <a:endParaRPr lang="cs-CZ" dirty="0"/>
          </a:p>
        </p:txBody>
      </p:sp>
      <p:pic>
        <p:nvPicPr>
          <p:cNvPr id="16386" name="Picture 2" descr="D:\Erasmus+\Odesláno\IMG_20190321_10162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37499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Ubytování – hřebčín </a:t>
            </a:r>
            <a:r>
              <a:rPr lang="cs-CZ" dirty="0" err="1" smtClean="0"/>
              <a:t>Motešice</a:t>
            </a:r>
            <a:endParaRPr lang="cs-CZ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03299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Oprava sedačky TATRA</a:t>
            </a:r>
            <a:endParaRPr lang="cs-CZ" dirty="0"/>
          </a:p>
        </p:txBody>
      </p:sp>
      <p:pic>
        <p:nvPicPr>
          <p:cNvPr id="17410" name="Picture 2" descr="D:\Erasmus+\Odesláno\IMG_20190321_10373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3020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Opravy nákladních aut</a:t>
            </a:r>
            <a:endParaRPr lang="cs-CZ" dirty="0"/>
          </a:p>
        </p:txBody>
      </p:sp>
      <p:pic>
        <p:nvPicPr>
          <p:cNvPr id="18434" name="Picture 2" descr="D:\Erasmus+\IMG_20190325_10381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32174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Opravy nákladních aut</a:t>
            </a:r>
            <a:endParaRPr lang="cs-CZ" dirty="0"/>
          </a:p>
        </p:txBody>
      </p:sp>
      <p:pic>
        <p:nvPicPr>
          <p:cNvPr id="19458" name="Picture 2" descr="D:\Erasmus+\IMG_20190325_10531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44335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Opravy nákladních aut</a:t>
            </a:r>
            <a:endParaRPr lang="cs-CZ" dirty="0"/>
          </a:p>
        </p:txBody>
      </p:sp>
      <p:pic>
        <p:nvPicPr>
          <p:cNvPr id="20482" name="Picture 2" descr="D:\Erasmus+\IMG_20190326_09305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30746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Opravy nákladních aut</a:t>
            </a:r>
            <a:endParaRPr lang="cs-CZ" dirty="0"/>
          </a:p>
        </p:txBody>
      </p:sp>
      <p:pic>
        <p:nvPicPr>
          <p:cNvPr id="21506" name="Picture 2" descr="D:\Erasmus+\IMG_20190326_09425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86177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Opravy nákladních aut</a:t>
            </a:r>
            <a:endParaRPr lang="cs-CZ" dirty="0"/>
          </a:p>
        </p:txBody>
      </p:sp>
      <p:pic>
        <p:nvPicPr>
          <p:cNvPr id="24578" name="Picture 2" descr="D:\Erasmus+\IMG_20190328_10394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71520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Opravy nákladních aut</a:t>
            </a:r>
            <a:endParaRPr lang="cs-CZ" dirty="0"/>
          </a:p>
        </p:txBody>
      </p:sp>
      <p:pic>
        <p:nvPicPr>
          <p:cNvPr id="25602" name="Picture 2" descr="D:\Erasmus+\IMG_20190328_12345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55720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Oprava rámu přívěsu</a:t>
            </a:r>
            <a:endParaRPr lang="cs-CZ" dirty="0"/>
          </a:p>
        </p:txBody>
      </p:sp>
      <p:pic>
        <p:nvPicPr>
          <p:cNvPr id="27650" name="Picture 2" descr="W:\Broňa\třídnictví\opraváři 2016 - 2019\Erasmus\foto fb\55875078_1087557451445580_5684878477455523840_n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4764" y="1600200"/>
            <a:ext cx="3394472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976984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Agrosalón</a:t>
            </a:r>
            <a:r>
              <a:rPr lang="cs-CZ" dirty="0" smtClean="0"/>
              <a:t> Nitra </a:t>
            </a:r>
            <a:endParaRPr lang="cs-CZ" dirty="0"/>
          </a:p>
        </p:txBody>
      </p:sp>
      <p:pic>
        <p:nvPicPr>
          <p:cNvPr id="22530" name="Picture 2" descr="D:\Erasmus+\IMG_20190327_09295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135053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Agrosalón</a:t>
            </a:r>
            <a:r>
              <a:rPr lang="cs-CZ" dirty="0" smtClean="0"/>
              <a:t> Nitra </a:t>
            </a:r>
            <a:endParaRPr lang="cs-CZ" dirty="0"/>
          </a:p>
        </p:txBody>
      </p:sp>
      <p:pic>
        <p:nvPicPr>
          <p:cNvPr id="23554" name="Picture 2" descr="D:\Erasmus+\IMG_20190327_09321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87268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Hřebčín </a:t>
            </a:r>
            <a:r>
              <a:rPr lang="cs-CZ" dirty="0" err="1" smtClean="0"/>
              <a:t>Motešice</a:t>
            </a:r>
            <a:endParaRPr lang="cs-CZ" dirty="0"/>
          </a:p>
        </p:txBody>
      </p:sp>
      <p:pic>
        <p:nvPicPr>
          <p:cNvPr id="30722" name="Picture 2" descr="W:\Broňa\třídnictví\opraváři 2016 - 2019\Erasmus\foto fb\54519056_2502739816442844_6219645551265185792_n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999567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Renovace historických kočárů</a:t>
            </a:r>
            <a:endParaRPr lang="cs-CZ" dirty="0"/>
          </a:p>
        </p:txBody>
      </p:sp>
      <p:pic>
        <p:nvPicPr>
          <p:cNvPr id="26626" name="Picture 2" descr="W:\Broňa\třídnictví\opraváři 2016 - 2019\Erasmus\foto fb\54400058_422342421853994_1799362615785291776_n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1841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Renovace historických kočárů</a:t>
            </a:r>
            <a:endParaRPr lang="cs-CZ" dirty="0"/>
          </a:p>
        </p:txBody>
      </p:sp>
      <p:pic>
        <p:nvPicPr>
          <p:cNvPr id="286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9721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Renovace historických kočárů</a:t>
            </a:r>
            <a:endParaRPr lang="cs-CZ" dirty="0"/>
          </a:p>
        </p:txBody>
      </p:sp>
      <p:pic>
        <p:nvPicPr>
          <p:cNvPr id="32770" name="Picture 2" descr="W:\Broňa\třídnictví\opraváři 2016 - 2019\Erasmus\foto fb\55609146_277306993202513_1750776558458503168_n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4764" y="1600200"/>
            <a:ext cx="3394472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268730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Renovace historických kočárů</a:t>
            </a:r>
            <a:endParaRPr lang="cs-CZ" dirty="0"/>
          </a:p>
        </p:txBody>
      </p:sp>
      <p:pic>
        <p:nvPicPr>
          <p:cNvPr id="296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87760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Hřebčín </a:t>
            </a:r>
            <a:r>
              <a:rPr lang="cs-CZ" dirty="0" err="1" smtClean="0"/>
              <a:t>Motešice</a:t>
            </a:r>
            <a:endParaRPr lang="cs-CZ" dirty="0"/>
          </a:p>
        </p:txBody>
      </p:sp>
      <p:pic>
        <p:nvPicPr>
          <p:cNvPr id="31746" name="Picture 2" descr="W:\Broňa\třídnictví\opraváři 2016 - 2019\Erasmus\foto fb\55520991_367193547215541_7768854750447009792_n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4764" y="1600200"/>
            <a:ext cx="3394472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86825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Generální oprava žací lišty</a:t>
            </a:r>
            <a:endParaRPr lang="cs-CZ" dirty="0"/>
          </a:p>
        </p:txBody>
      </p:sp>
      <p:pic>
        <p:nvPicPr>
          <p:cNvPr id="2050" name="Picture 2" descr="D:\Erasmus+\Odesláno\IMG_20190319_12431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56901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Generální oprava žací lišty</a:t>
            </a:r>
            <a:endParaRPr lang="cs-CZ" dirty="0"/>
          </a:p>
        </p:txBody>
      </p:sp>
      <p:pic>
        <p:nvPicPr>
          <p:cNvPr id="3074" name="Picture 2" descr="D:\Erasmus+\Odesláno\IMG_20190319_12554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79482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Generální oprava žací lišty</a:t>
            </a:r>
            <a:endParaRPr lang="cs-CZ" dirty="0"/>
          </a:p>
        </p:txBody>
      </p:sp>
      <p:pic>
        <p:nvPicPr>
          <p:cNvPr id="4098" name="Picture 2" descr="D:\Erasmus+\Odesláno\IMG_20190319_13110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25846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Generální oprava žací lišty</a:t>
            </a:r>
            <a:endParaRPr lang="cs-CZ" dirty="0"/>
          </a:p>
        </p:txBody>
      </p:sp>
      <p:pic>
        <p:nvPicPr>
          <p:cNvPr id="11266" name="Picture 2" descr="D:\Erasmus+\Odesláno\IMG_20190321_09194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06605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Opravy nákladních automobilů</a:t>
            </a:r>
            <a:endParaRPr lang="cs-CZ" dirty="0"/>
          </a:p>
        </p:txBody>
      </p:sp>
      <p:pic>
        <p:nvPicPr>
          <p:cNvPr id="5122" name="Picture 2" descr="D:\Erasmus+\Odesláno\IMG_20190320_09445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9665043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</TotalTime>
  <Words>99</Words>
  <Application>Microsoft Office PowerPoint</Application>
  <PresentationFormat>Předvádění na obrazovce (4:3)</PresentationFormat>
  <Paragraphs>35</Paragraphs>
  <Slides>33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33</vt:i4>
      </vt:variant>
    </vt:vector>
  </HeadingPairs>
  <TitlesOfParts>
    <vt:vector size="34" baseType="lpstr">
      <vt:lpstr>Motiv systému Office</vt:lpstr>
      <vt:lpstr>Erasmus+   Slovensko 2019</vt:lpstr>
      <vt:lpstr>Ubytování – hřebčín Motešice</vt:lpstr>
      <vt:lpstr>Hřebčín Motešice</vt:lpstr>
      <vt:lpstr>Hřebčín Motešice</vt:lpstr>
      <vt:lpstr>Generální oprava žací lišty</vt:lpstr>
      <vt:lpstr>Generální oprava žací lišty</vt:lpstr>
      <vt:lpstr>Generální oprava žací lišty</vt:lpstr>
      <vt:lpstr>Generální oprava žací lišty</vt:lpstr>
      <vt:lpstr>Opravy nákladních automobilů</vt:lpstr>
      <vt:lpstr>Opravy nákladních automobilů</vt:lpstr>
      <vt:lpstr>Samojízdný postřikovač</vt:lpstr>
      <vt:lpstr>Samojízdný postřikovač</vt:lpstr>
      <vt:lpstr>Oprava tahače Škoda</vt:lpstr>
      <vt:lpstr>Oprava tahače Škoda</vt:lpstr>
      <vt:lpstr>Oprava motoru LIAZ</vt:lpstr>
      <vt:lpstr>Oprava motoru LIAZ</vt:lpstr>
      <vt:lpstr>Oprava motoru LIAZ</vt:lpstr>
      <vt:lpstr>Oprava motoru LIAZ</vt:lpstr>
      <vt:lpstr>Oprava sedačky TATRA</vt:lpstr>
      <vt:lpstr>Oprava sedačky TATRA</vt:lpstr>
      <vt:lpstr>Opravy nákladních aut</vt:lpstr>
      <vt:lpstr>Opravy nákladních aut</vt:lpstr>
      <vt:lpstr>Opravy nákladních aut</vt:lpstr>
      <vt:lpstr>Opravy nákladních aut</vt:lpstr>
      <vt:lpstr>Opravy nákladních aut</vt:lpstr>
      <vt:lpstr>Opravy nákladních aut</vt:lpstr>
      <vt:lpstr>Oprava rámu přívěsu</vt:lpstr>
      <vt:lpstr>Agrosalón Nitra </vt:lpstr>
      <vt:lpstr>Agrosalón Nitra </vt:lpstr>
      <vt:lpstr>Renovace historických kočárů</vt:lpstr>
      <vt:lpstr>Renovace historických kočárů</vt:lpstr>
      <vt:lpstr>Renovace historických kočárů</vt:lpstr>
      <vt:lpstr>Renovace historických kočárů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Erasmus+ - Slovensko 2019</dc:title>
  <dc:creator>Spravce</dc:creator>
  <cp:lastModifiedBy>Spravce</cp:lastModifiedBy>
  <cp:revision>7</cp:revision>
  <cp:lastPrinted>2019-08-29T07:28:14Z</cp:lastPrinted>
  <dcterms:created xsi:type="dcterms:W3CDTF">2019-08-29T06:36:21Z</dcterms:created>
  <dcterms:modified xsi:type="dcterms:W3CDTF">2019-08-29T07:28:56Z</dcterms:modified>
</cp:coreProperties>
</file>